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todos los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los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los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los participantes que </a:t>
            </a:r>
            <a:r>
              <a:rPr b="1"/>
              <a:t>ellos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los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todos, pídele a los participantes que piensen en qué es lo que consideran importante para que se puedan sentir cómodos, respetados, seguros y apoyados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apoyo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 niño o niña,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los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Apoyo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los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